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71" r:id="rId2"/>
    <p:sldId id="269" r:id="rId3"/>
    <p:sldId id="272" r:id="rId4"/>
    <p:sldId id="270" r:id="rId5"/>
    <p:sldId id="268" r:id="rId6"/>
    <p:sldId id="262" r:id="rId7"/>
    <p:sldId id="274" r:id="rId8"/>
    <p:sldId id="275" r:id="rId9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-2640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D816F-76F8-4A0B-9549-AD60FA152BAF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1A61B-20A4-4106-B698-60643752C5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933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1A4B6-1B3A-46BF-93A2-B31D1E1CD847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/>
              <a:t>Тема  урока: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8000" b="1" dirty="0" smtClean="0"/>
              <a:t> </a:t>
            </a:r>
            <a:r>
              <a:rPr lang="ru-RU" sz="8000" b="1" dirty="0"/>
              <a:t>К</a:t>
            </a:r>
            <a:r>
              <a:rPr lang="ru-RU" sz="8000" b="1" dirty="0" smtClean="0"/>
              <a:t>укольный театр. </a:t>
            </a:r>
          </a:p>
          <a:p>
            <a:pPr>
              <a:buNone/>
            </a:pPr>
            <a:r>
              <a:rPr lang="ru-RU" sz="8000" b="1" dirty="0" smtClean="0"/>
              <a:t> «Готовим спектакль».</a:t>
            </a:r>
            <a:endParaRPr lang="ru-RU" sz="8000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7158" y="214290"/>
            <a:ext cx="4214842" cy="64294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Отгадайте загадку </a:t>
            </a:r>
          </a:p>
          <a:p>
            <a:pPr>
              <a:buNone/>
            </a:pPr>
            <a:r>
              <a:rPr lang="ru-RU" sz="4000" b="1" dirty="0" smtClean="0"/>
              <a:t>Артист на сцене кукловод, 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dirty="0" smtClean="0"/>
              <a:t>А зритель в зале там –народ.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dirty="0" smtClean="0"/>
              <a:t>Артисту смотрят все на руку,</a:t>
            </a:r>
          </a:p>
          <a:p>
            <a:pPr>
              <a:buNone/>
            </a:pPr>
            <a:r>
              <a:rPr lang="ru-RU" sz="4000" b="1" dirty="0" smtClean="0"/>
              <a:t>Что за театр?</a:t>
            </a:r>
            <a:endParaRPr lang="ru-RU" sz="40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Театр кукол</a:t>
            </a:r>
            <a:endParaRPr lang="ru-RU" sz="3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285992"/>
            <a:ext cx="2552700" cy="1733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99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44" y="1285860"/>
            <a:ext cx="842968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9900" b="1" dirty="0" smtClean="0"/>
              <a:t>Театр</a:t>
            </a:r>
            <a:endParaRPr lang="ru-RU" sz="19900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214290"/>
            <a:ext cx="30718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верховые куклы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C:\Users\Sacha\Desktop\урок к семинару\кукольный театр 3 класс\z_eb58199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142853"/>
            <a:ext cx="2141467" cy="142876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1714488"/>
            <a:ext cx="28575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низовые куклы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 descr="C:\Users\Sacha\Desktop\урок к семинару\кукольный театр 3 класс\41212a3a6a5088b080db65c26c7de2bc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643050"/>
            <a:ext cx="2143140" cy="136816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1406" y="3286124"/>
            <a:ext cx="30987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срединные куклы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 descr="C:\Users\Sacha\Desktop\урок к семинару\кукольный театр 3 класс\b9ba0d364211951ed68f24685b7fb8d339271d7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3071810"/>
            <a:ext cx="1904992" cy="1904992"/>
          </a:xfrm>
          <a:prstGeom prst="rect">
            <a:avLst/>
          </a:prstGeom>
          <a:noFill/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42844" y="5143512"/>
            <a:ext cx="3429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пальчиковые куклы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 descr="C:\Users\Sacha\Desktop\урок к семинару\кукольный театр 3 класс\fingerpuppets_ArticleIma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5072074"/>
            <a:ext cx="3173736" cy="16192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 bwMode="auto">
          <a:xfrm>
            <a:off x="1000125" y="785813"/>
            <a:ext cx="770096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algn="ctr" fontAlgn="auto">
              <a:spcAft>
                <a:spcPts val="0"/>
              </a:spcAft>
              <a:defRPr/>
            </a:pPr>
            <a:endParaRPr lang="ru-RU" sz="2000" b="1" i="1" kern="0" dirty="0"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2052" name="Прямоугольник 11"/>
          <p:cNvSpPr>
            <a:spLocks noChangeArrowheads="1"/>
          </p:cNvSpPr>
          <p:nvPr/>
        </p:nvSpPr>
        <p:spPr bwMode="auto">
          <a:xfrm>
            <a:off x="285750" y="2643188"/>
            <a:ext cx="45720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4400" b="1" i="1" dirty="0" smtClean="0">
                <a:latin typeface="Century Gothic" pitchFamily="34" charset="0"/>
              </a:rPr>
              <a:t>Кукольный театр.</a:t>
            </a:r>
          </a:p>
          <a:p>
            <a:pPr algn="ctr">
              <a:buFont typeface="Wingdings" pitchFamily="2" charset="2"/>
              <a:buNone/>
            </a:pPr>
            <a:endParaRPr lang="ru-RU" sz="54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214554"/>
            <a:ext cx="3225316" cy="35956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99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2420938"/>
            <a:ext cx="4175125" cy="18002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800" b="1" dirty="0" smtClean="0"/>
              <a:t>ВИДЫ ТЕАТРАЛЬНЫХ КУКОЛ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50824" y="1412875"/>
            <a:ext cx="210659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/>
              <a:t>Верховые</a:t>
            </a:r>
          </a:p>
          <a:p>
            <a:pPr algn="ctr">
              <a:spcBef>
                <a:spcPct val="50000"/>
              </a:spcBef>
            </a:pPr>
            <a:r>
              <a:rPr lang="ru-RU" sz="2800" b="1" dirty="0" smtClean="0"/>
              <a:t>куклы</a:t>
            </a:r>
            <a:endParaRPr lang="ru-RU" sz="2800" b="1" dirty="0"/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6659563" y="1484313"/>
            <a:ext cx="21605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/>
              <a:t>Теневые куклы</a:t>
            </a:r>
            <a:endParaRPr lang="ru-RU" sz="2800" b="1" dirty="0"/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3348038" y="476250"/>
            <a:ext cx="22320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/>
              <a:t>Марионетки </a:t>
            </a:r>
            <a:endParaRPr lang="ru-RU" sz="2800" b="1" dirty="0"/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827088" y="5157788"/>
            <a:ext cx="35305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/>
              <a:t>Куклы-автоматы</a:t>
            </a:r>
            <a:endParaRPr lang="ru-RU" sz="2800" b="1" dirty="0"/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4500562" y="5229225"/>
            <a:ext cx="37862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/>
              <a:t>Куклы - великаны</a:t>
            </a:r>
            <a:endParaRPr lang="ru-RU" sz="2800" b="1" dirty="0"/>
          </a:p>
        </p:txBody>
      </p:sp>
      <p:sp>
        <p:nvSpPr>
          <p:cNvPr id="75785" name="AutoShape 9"/>
          <p:cNvSpPr>
            <a:spLocks noChangeArrowheads="1"/>
          </p:cNvSpPr>
          <p:nvPr/>
        </p:nvSpPr>
        <p:spPr bwMode="auto">
          <a:xfrm rot="-9335195">
            <a:off x="1979613" y="2133600"/>
            <a:ext cx="976312" cy="269875"/>
          </a:xfrm>
          <a:prstGeom prst="rightArrow">
            <a:avLst>
              <a:gd name="adj1" fmla="val 50000"/>
              <a:gd name="adj2" fmla="val 9044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6" name="AutoShape 10"/>
          <p:cNvSpPr>
            <a:spLocks noChangeArrowheads="1"/>
          </p:cNvSpPr>
          <p:nvPr/>
        </p:nvSpPr>
        <p:spPr bwMode="auto">
          <a:xfrm rot="-5400000">
            <a:off x="3931445" y="1405731"/>
            <a:ext cx="976312" cy="269875"/>
          </a:xfrm>
          <a:prstGeom prst="rightArrow">
            <a:avLst>
              <a:gd name="adj1" fmla="val 50000"/>
              <a:gd name="adj2" fmla="val 9044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7" name="AutoShape 11"/>
          <p:cNvSpPr>
            <a:spLocks noChangeArrowheads="1"/>
          </p:cNvSpPr>
          <p:nvPr/>
        </p:nvSpPr>
        <p:spPr bwMode="auto">
          <a:xfrm rot="-1898969">
            <a:off x="6084888" y="2276475"/>
            <a:ext cx="976312" cy="269875"/>
          </a:xfrm>
          <a:prstGeom prst="rightArrow">
            <a:avLst>
              <a:gd name="adj1" fmla="val 50000"/>
              <a:gd name="adj2" fmla="val 9044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8" name="AutoShape 12"/>
          <p:cNvSpPr>
            <a:spLocks noChangeArrowheads="1"/>
          </p:cNvSpPr>
          <p:nvPr/>
        </p:nvSpPr>
        <p:spPr bwMode="auto">
          <a:xfrm rot="8381889">
            <a:off x="2484438" y="4508500"/>
            <a:ext cx="976312" cy="269875"/>
          </a:xfrm>
          <a:prstGeom prst="rightArrow">
            <a:avLst>
              <a:gd name="adj1" fmla="val 50000"/>
              <a:gd name="adj2" fmla="val 9044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9" name="AutoShape 13"/>
          <p:cNvSpPr>
            <a:spLocks noChangeArrowheads="1"/>
          </p:cNvSpPr>
          <p:nvPr/>
        </p:nvSpPr>
        <p:spPr bwMode="auto">
          <a:xfrm rot="3018266">
            <a:off x="5155406" y="4502944"/>
            <a:ext cx="976313" cy="269875"/>
          </a:xfrm>
          <a:prstGeom prst="rightArrow">
            <a:avLst>
              <a:gd name="adj1" fmla="val 50000"/>
              <a:gd name="adj2" fmla="val 9044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5" grpId="0" animBg="1"/>
      <p:bldP spid="75786" grpId="0" animBg="1"/>
      <p:bldP spid="75787" grpId="0" animBg="1"/>
      <p:bldP spid="75788" grpId="0" animBg="1"/>
      <p:bldP spid="7578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Пальчиковая кукла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Красная Шапочка</a:t>
            </a:r>
            <a:endParaRPr lang="ru-RU" sz="32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Серый Волк</a:t>
            </a:r>
            <a:endParaRPr lang="ru-RU" sz="3200" dirty="0"/>
          </a:p>
        </p:txBody>
      </p:sp>
      <p:pic>
        <p:nvPicPr>
          <p:cNvPr id="1026" name="Picture 2" descr="C:\Users\Sacha\Desktop\кукольный театр 3 класс\DSC067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5561" y="2174875"/>
            <a:ext cx="2963466" cy="3951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99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Sacha\Desktop\кукольный театр 3 класс\DSC0675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99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План работы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ru-RU" sz="4400" b="1" dirty="0" smtClean="0"/>
              <a:t>Создать  свою куклу;</a:t>
            </a:r>
          </a:p>
          <a:p>
            <a:pPr marL="514350" indent="-514350"/>
            <a:r>
              <a:rPr lang="ru-RU" sz="4400" b="1" dirty="0" smtClean="0"/>
              <a:t>Изготовить сцену для кукол.</a:t>
            </a:r>
          </a:p>
          <a:p>
            <a:pPr marL="514350" indent="-514350"/>
            <a:r>
              <a:rPr lang="ru-RU" sz="4400" b="1" dirty="0" smtClean="0"/>
              <a:t>Отправить фото работы для оценивания.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86</Words>
  <Application>Microsoft Office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Тема  урока: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ТЕАТРАЛЬНЫХ КУКОЛ</vt:lpstr>
      <vt:lpstr>Пальчиковая кукла</vt:lpstr>
      <vt:lpstr>План работы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Sacha</dc:creator>
  <cp:lastModifiedBy>Пользователь</cp:lastModifiedBy>
  <cp:revision>22</cp:revision>
  <dcterms:created xsi:type="dcterms:W3CDTF">2014-05-09T14:50:46Z</dcterms:created>
  <dcterms:modified xsi:type="dcterms:W3CDTF">2020-04-01T15:58:34Z</dcterms:modified>
</cp:coreProperties>
</file>